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B3AC-49ED-4668-A0BB-9CDC62EC5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2DE41-39A6-45DA-9FF9-48CF24147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6FA71-35EB-451D-A1F8-B5453289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93642-2A7D-4208-B19C-1044193E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1FECA-3899-490E-8B70-870B9B9E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5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B365-CFBB-4682-9A20-21404AB8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A87C4-1477-40B2-BC87-BC48CB488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D6D5A-94E8-4CEE-8971-F52C74C35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2A085-0AF6-4FD4-B761-4AA97430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4F4E7-13BC-4AD6-AC2B-81509679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63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C09E5-11CC-4C55-9032-71F170CCD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8B7F3-4D25-4FC8-9718-4AA512BFF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7CEAA-75B2-4466-BCCA-274D9E6D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6D106-24A9-47A1-A4C8-70FF8C74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3E78-E38A-46A2-9F2A-8E0B367B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80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D883-2455-4766-9107-FB6E5F27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820FB-B794-4E53-BF7B-2B3E6A6BC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48875-A0D3-4B0B-85AA-DD951079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DF851-0714-4B7A-9CB6-D9635188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B94AF-9829-4390-96D5-7579C3B9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7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BE8F2-102D-448F-84FC-06A07F674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076AF-71CD-4018-950B-4FA21F039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73376-33FE-499A-8D21-0F42A697F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29E34-F674-41E6-B67E-ACF12B81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2744D-3036-461F-BA60-22D7BF32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6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8D5B-99D1-4F91-9BB3-46EC92FEA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B727-1980-4566-B360-AF4BEC2F84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1CF34-3FFB-49A8-9523-6509C6DE0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3818A-C95F-4377-AF19-38455C91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752B4-216F-4864-9AC5-540AF247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632FE-D804-43F0-A5BB-CF0B4B83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0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02BE-767C-4EF9-AFE1-15CAB1F6B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0A1E0-6620-4420-8F10-06D0B3417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34D3B-AA69-46AD-BB2C-83FA4A274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D62900-F1B8-4A8B-85F7-A214296A7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A35B8-CF6E-40D7-8B12-8E9E4D1AB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8E50FC-A422-406A-ABC3-38C77192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3665E2-2CCB-4031-93AF-57A38365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DD944-0370-4AFA-85AF-B7312106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2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CA1D3-72BF-4C4D-B598-4558044D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FA81A1-6755-46D8-AE21-7BE3502B7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A5D33-229D-4B95-A835-88EA46601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7BA0EE-9D72-4FD6-88B5-06B3E91B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2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C3240-2B5B-45E8-9571-F720793B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B8D58D-E50F-475B-A3AD-005D63B3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ABDED-A8AB-4D2E-AFF4-AC12004C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01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705A1-7277-49BA-BF90-11981370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9754B-381F-4972-8B48-2E92C613C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73249-C65A-4726-8473-73AA1EC4D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776D1-CD95-40A5-A2D6-B9A319522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60ED2-E70A-486F-9F99-A4573578D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EA880-A29E-4ECD-B77E-5BD52B97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1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B4853-F411-4F64-A84E-A6E05AFFD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5F0E9-D319-4E2B-AF75-B0D35B615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A1A85-CE8C-4AE4-A8E0-9823D00EC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9347A-EF7F-43A6-9FB6-675C6B59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1F83C-BDE7-416A-B82B-219A27768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8170C-EE8C-4611-A9DA-31E88935B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49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F8E3B9-9842-4B5E-9135-71299163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1CEB9-3571-448B-B691-4DD1AD72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19532-278B-425D-A8B9-4B40E1B6D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FE641-6BA6-4813-B8B2-C58178BB585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E9666-0E43-46FF-8AEF-98BB50AD1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2EB64-E0A4-461F-8A2A-66792FF0C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F1C69-08A6-408A-9B8B-E4C85BF1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2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149AB8-A0B4-41D1-9BFA-BB19AF150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Ancient Egyptians Calendar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0D96C-14BD-4017-9FB2-7B5B0523F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By Isla Law 6P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9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7F4A-FFE7-40B9-9FCD-9D2EE6D85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900" dirty="0"/>
              <a:t>The Ancient Egyptians Calendar was slightly different to ours nowadays it was made up of 12 months each 30 days long with 5 days of festivities at the end!</a:t>
            </a:r>
          </a:p>
        </p:txBody>
      </p:sp>
      <p:sp>
        <p:nvSpPr>
          <p:cNvPr id="1028" name="Freeform: Shape 13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Egyptian Calendar Great Year the New Kingdom original lunar calendar">
            <a:extLst>
              <a:ext uri="{FF2B5EF4-FFF2-40B4-BE49-F238E27FC236}">
                <a16:creationId xmlns:a16="http://schemas.microsoft.com/office/drawing/2014/main" id="{DA968E90-AC52-4C89-9C66-8E55C38D57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"/>
          <a:stretch/>
        </p:blipFill>
        <p:spPr bwMode="auto">
          <a:xfrm>
            <a:off x="148648" y="118543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146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CB1EDA-8192-4546-A9D3-72318FB33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Lunar and Solar Calendars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0375C-BFBC-47CC-B84B-E27800173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74" y="1774372"/>
            <a:ext cx="4064409" cy="27540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The  Ancient Egyptians firstly used a lunar calendar before they decided their calendar should be a solar one</a:t>
            </a:r>
          </a:p>
          <a:p>
            <a:r>
              <a:rPr lang="en-US" sz="1800" dirty="0"/>
              <a:t>A lunar calendar is a calendar that measures the phases of the moon to measure time whereas the solar calendar usually measures the time between vernal equinoxes ( when the sun crosses the celestial equator )</a:t>
            </a:r>
          </a:p>
        </p:txBody>
      </p:sp>
      <p:pic>
        <p:nvPicPr>
          <p:cNvPr id="2050" name="Picture 2" descr="Overview | Earth's Moon – NASA Solar System Exploration">
            <a:extLst>
              <a:ext uri="{FF2B5EF4-FFF2-40B4-BE49-F238E27FC236}">
                <a16:creationId xmlns:a16="http://schemas.microsoft.com/office/drawing/2014/main" id="{B84CD4F7-F1AB-4976-A5E8-7D2833A428C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8101" y="1215998"/>
            <a:ext cx="5510771" cy="413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922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AF112-8C8D-4460-B7B4-8040319FA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TH END!</a:t>
            </a:r>
            <a:endParaRPr lang="en-GB" sz="400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56B17-A12F-4EF6-806F-AAA0942FE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559" y="2155822"/>
            <a:ext cx="4263316" cy="363150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The Ancient Egyptians also had a 365 day year just like us nowadays so in conclusion we still have similarities such as we still have leap years etc.</a:t>
            </a:r>
            <a:endParaRPr lang="en-GB" sz="20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Beginning of Time and the End of Eternity ~ Calendar of Ancient ...">
            <a:extLst>
              <a:ext uri="{FF2B5EF4-FFF2-40B4-BE49-F238E27FC236}">
                <a16:creationId xmlns:a16="http://schemas.microsoft.com/office/drawing/2014/main" id="{5D4F648F-F933-4C23-9E4C-CE85241663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" r="4" b="2875"/>
          <a:stretch/>
        </p:blipFill>
        <p:spPr bwMode="auto">
          <a:xfrm>
            <a:off x="5685298" y="736599"/>
            <a:ext cx="5173588" cy="479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22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Ancient Egyptians Calendar</vt:lpstr>
      <vt:lpstr>The Ancient Egyptians Calendar was slightly different to ours nowadays it was made up of 12 months each 30 days long with 5 days of festivities at the end!</vt:lpstr>
      <vt:lpstr>Lunar and Solar Calendars</vt:lpstr>
      <vt:lpstr>TH 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Ancient Egyptians Calendar</dc:title>
  <dc:creator>Chris Law</dc:creator>
  <cp:lastModifiedBy>Chris Law</cp:lastModifiedBy>
  <cp:revision>2</cp:revision>
  <dcterms:created xsi:type="dcterms:W3CDTF">2020-05-01T09:56:17Z</dcterms:created>
  <dcterms:modified xsi:type="dcterms:W3CDTF">2020-05-01T10:02:02Z</dcterms:modified>
</cp:coreProperties>
</file>